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4630400" cy="9144000"/>
  <p:notesSz cx="91440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69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Macintosh PowerPoint</Application>
  <PresentationFormat>Custom</PresentationFormat>
  <Paragraphs>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mangoboard.net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일본 PPT (일본어 버전)</dc:title>
  <dc:subject>Presentation</dc:subject>
  <dc:creator>mangoboard.net_54741960</dc:creator>
  <cp:lastModifiedBy>Wonsuh SONG</cp:lastModifiedBy>
  <cp:revision>1</cp:revision>
  <dcterms:created xsi:type="dcterms:W3CDTF">2026-06-12T03:00:12Z</dcterms:created>
  <dcterms:modified xsi:type="dcterms:W3CDTF">2026-06-12T05:03:21Z</dcterms:modified>
</cp:coreProperties>
</file>